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163" r:id="rId2"/>
    <p:sldId id="1117" r:id="rId3"/>
    <p:sldId id="1176" r:id="rId4"/>
    <p:sldId id="1173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D51"/>
    <a:srgbClr val="EC8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1CA96-44BC-41AD-9971-0142EC25D8F6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37F29-AB87-4737-815F-FD3C544F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46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37C1-CFAB-49F5-BA07-ADB323BBAFF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76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D24C19-2EA6-E584-FF68-E4829BE93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74D193-815F-C88B-C42E-4255FECD5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01F649-1F53-0C37-93E3-01CD500F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221B25-A0F0-F90F-E759-D6FB69B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D3F895-FB5B-DF3E-4FF0-ED37DB34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83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95E245-B1D8-6056-0C8B-A9B042DC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5A44F9-DE39-FF71-8D11-247790BF5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DDB039-9F62-4F4A-EEB9-47EDF71C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4B4428-03E2-4A0E-E085-EE9AD0CD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1DF626-3087-14D1-85E0-B2BFC9DF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42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093202D-FBED-87E6-0F14-1EFFD300F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892F18-C9CB-B6B5-4A40-74A1094D1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75ADF7-0111-BADB-3369-8B0642F1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A39CFC-5DE6-EEA9-9117-97063B84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767480-8C8F-C448-E1ED-948644D5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71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31636D-3305-F244-D3AD-21079EED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EAA014-21F5-3051-B1DF-4436B478C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97E2AC-8E4E-0DAE-151E-A20D5CE4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80C94D-9DB5-8570-6DC5-0261EC0E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1EA5E6-0C4A-7DCC-08B6-C31371EC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39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321B9D-ECB9-C540-41BC-3E145224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D1B3EE-CCEC-169B-EFBB-2A20E85CF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22BE5B-2627-73D4-DAD7-C8979CC0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333502-7DCA-98C3-0F6D-B6757151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4B1656-D64D-28E7-A118-41BFD2C0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17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B561F-1A35-E295-2E66-B51B4370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38F587-874A-BCC6-057A-92AD1ACCD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A5BC6BA-532C-EC71-A841-67974D59B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C5F82F-061B-6367-E5F7-F9A46124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7801CD-C71F-0BDB-BA6C-E24F08DF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291A27F-D684-C0B7-50E9-231CCEDA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73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E4E096-B852-CA32-EB64-B5331FD9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379F66-B61B-78BC-2C8D-5FAC16C5B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7D9D210-0506-9C48-D40E-D0B2E7EA3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C45BD11-804D-C222-5FA7-E314DFE74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41B6C6B-B5F6-421F-20DD-BF2D3AF44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E1DC042-A8F1-F8F0-0EAF-A28C181F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F4BC3C6-AE5B-66A1-68A6-4AFA70AE7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BBF884B-D6C0-C4EF-F516-221F1E7D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15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93E97-8411-2D1C-1565-4E706B93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05F8D48-8254-49B0-236A-1C321ACE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CA2DB38-BFA0-FD0C-345A-382F3EA7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8FBC826-00CB-896A-856C-99405221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38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956825A-55EF-4308-AA60-9E15CE587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769F98C-EB20-7198-7BCA-108E590D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D990F7-A3F8-F191-4974-7413EEF2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6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FE3F35-F315-F416-393B-DDEF9A7B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B37AAE-6ECB-3D82-7A1F-425F9B3D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9ADCB0-E3DB-05FB-F714-43288BED9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F90820-FED4-8F8E-19D8-DE7B658A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1A00C9-6343-D596-CA6B-0DE6BDE5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7E2BEA-3783-175D-565E-A90D17E5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10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003199-F8C1-24E3-2583-9948AA5F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97FB9B-9B70-2AA0-7073-CA9F35AAB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810806-7A73-A80E-4772-3D3BE07E0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0A01A3-02C5-1192-90CB-7880810C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10E636-BE7B-4AEE-0EE0-78FD3938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53147E-6FC4-D78E-0BD8-7053D6D6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9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B0F3100-A222-ED75-B09A-97453306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B0F04C-3E02-839C-B822-8AE011AC9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61780C-A131-253F-0FED-B2C2E57B5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EA26-68D6-4862-BE54-7E719DDD7ED9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648A8B-4C77-2E46-D22A-6BF4F969A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30FC5B-4DDB-D995-8BFC-12584BCDA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95EF-1CAC-41E5-A33C-103C0AB5F4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6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1" r="36966" b="12439"/>
          <a:stretch/>
        </p:blipFill>
        <p:spPr>
          <a:xfrm>
            <a:off x="962024" y="1224430"/>
            <a:ext cx="4472245" cy="46301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B21822-E95B-6661-A48C-3AFCAABE317D}"/>
              </a:ext>
            </a:extLst>
          </p:cNvPr>
          <p:cNvSpPr/>
          <p:nvPr/>
        </p:nvSpPr>
        <p:spPr>
          <a:xfrm>
            <a:off x="1517771" y="-50242"/>
            <a:ext cx="7307448" cy="8589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8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b="1" dirty="0">
              <a:solidFill>
                <a:srgbClr val="FFFFFF"/>
              </a:solidFill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165621AD-00AB-F807-7843-1E6DE237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648" y="71125"/>
            <a:ext cx="8690704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Blip>
                <a:blip r:embed="rId3"/>
              </a:buBlip>
              <a:defRPr/>
            </a:pPr>
            <a:r>
              <a:rPr lang="ko-KR" altLang="en-US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파트너사</a:t>
            </a:r>
            <a:r>
              <a:rPr lang="en-US" altLang="ko-KR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(Partner Company)</a:t>
            </a:r>
            <a:r>
              <a:rPr lang="ko-KR" altLang="en-US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06" y="1109339"/>
            <a:ext cx="5828295" cy="446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2934013" y="5657928"/>
            <a:ext cx="8470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i="1" dirty="0">
                <a:ln w="0">
                  <a:noFill/>
                </a:ln>
                <a:gradFill flip="none" rotWithShape="1">
                  <a:gsLst>
                    <a:gs pos="0">
                      <a:srgbClr val="FF0000"/>
                    </a:gs>
                    <a:gs pos="0">
                      <a:srgbClr val="EC8014"/>
                    </a:gs>
                    <a:gs pos="100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</a:rPr>
              <a:t>국내유일의 통일북한관련 전문여행사인 </a:t>
            </a:r>
            <a:r>
              <a:rPr lang="en-US" altLang="ko-KR" sz="2000" b="1" i="1" dirty="0">
                <a:ln w="0">
                  <a:noFill/>
                </a:ln>
                <a:solidFill>
                  <a:srgbClr val="404D51"/>
                </a:solidFill>
                <a:effectLst/>
              </a:rPr>
              <a:t>&lt;</a:t>
            </a:r>
            <a:r>
              <a:rPr lang="ko-KR" altLang="en-US" sz="2000" b="1" i="1" dirty="0">
                <a:ln w="0">
                  <a:noFill/>
                </a:ln>
                <a:solidFill>
                  <a:srgbClr val="404D51"/>
                </a:solidFill>
                <a:effectLst/>
              </a:rPr>
              <a:t>당신이 통일입니다</a:t>
            </a:r>
            <a:r>
              <a:rPr lang="en-US" altLang="ko-KR" sz="2000" b="1" i="1" dirty="0">
                <a:ln w="0">
                  <a:noFill/>
                </a:ln>
                <a:solidFill>
                  <a:srgbClr val="404D51"/>
                </a:solidFill>
                <a:effectLst/>
              </a:rPr>
              <a:t>&gt;</a:t>
            </a:r>
            <a:r>
              <a:rPr lang="ko-KR" altLang="en-US" i="1" dirty="0">
                <a:ln w="0">
                  <a:noFill/>
                </a:ln>
                <a:gradFill flip="none" rotWithShape="1">
                  <a:gsLst>
                    <a:gs pos="0">
                      <a:srgbClr val="FF0000"/>
                    </a:gs>
                    <a:gs pos="0">
                      <a:srgbClr val="EC8014"/>
                    </a:gs>
                    <a:gs pos="100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</a:rPr>
              <a:t>는</a:t>
            </a:r>
            <a:endParaRPr lang="en-US" altLang="ko-KR" i="1" dirty="0">
              <a:ln w="0">
                <a:noFill/>
              </a:ln>
              <a:gradFill flip="none" rotWithShape="1">
                <a:gsLst>
                  <a:gs pos="0">
                    <a:srgbClr val="FF0000"/>
                  </a:gs>
                  <a:gs pos="0">
                    <a:srgbClr val="EC8014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</a:endParaRPr>
          </a:p>
          <a:p>
            <a:pPr algn="r"/>
            <a:r>
              <a:rPr lang="ko-KR" altLang="en-US" b="0" i="1" cap="none" spc="0" dirty="0">
                <a:ln w="0">
                  <a:noFill/>
                </a:ln>
                <a:gradFill flip="none" rotWithShape="1">
                  <a:gsLst>
                    <a:gs pos="0">
                      <a:srgbClr val="FF0000"/>
                    </a:gs>
                    <a:gs pos="0">
                      <a:srgbClr val="EC8014"/>
                    </a:gs>
                    <a:gs pos="100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</a:rPr>
              <a:t>누나 쉽게 접근할 수 없는 숨겨둔 코스에서 북녘을 향한 통일의 마음을 담습니다</a:t>
            </a:r>
            <a:endParaRPr lang="en-US" altLang="ko-KR" b="0" i="1" cap="none" spc="0" dirty="0">
              <a:ln w="0">
                <a:noFill/>
              </a:ln>
              <a:gradFill flip="none" rotWithShape="1">
                <a:gsLst>
                  <a:gs pos="0">
                    <a:srgbClr val="FF0000"/>
                  </a:gs>
                  <a:gs pos="0">
                    <a:srgbClr val="EC8014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464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2667000" y="1883364"/>
            <a:ext cx="6858000" cy="411738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00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D11372D-7A36-3C45-4CCD-087827959F8C}"/>
              </a:ext>
            </a:extLst>
          </p:cNvPr>
          <p:cNvGrpSpPr/>
          <p:nvPr/>
        </p:nvGrpSpPr>
        <p:grpSpPr>
          <a:xfrm>
            <a:off x="323850" y="657053"/>
            <a:ext cx="5600700" cy="3276771"/>
            <a:chOff x="323850" y="657053"/>
            <a:chExt cx="6858000" cy="4150854"/>
          </a:xfrm>
        </p:grpSpPr>
        <p:pic>
          <p:nvPicPr>
            <p:cNvPr id="32" name="그림 31" descr="untitled.bmp"/>
            <p:cNvPicPr>
              <a:picLocks noChangeAspect="1"/>
            </p:cNvPicPr>
            <p:nvPr/>
          </p:nvPicPr>
          <p:blipFill>
            <a:blip r:embed="rId3" cstate="print"/>
            <a:srcRect t="19299"/>
            <a:stretch>
              <a:fillRect/>
            </a:stretch>
          </p:blipFill>
          <p:spPr>
            <a:xfrm>
              <a:off x="323850" y="657053"/>
              <a:ext cx="6858000" cy="41508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sp>
          <p:nvSpPr>
            <p:cNvPr id="15" name="TextBox 14"/>
            <p:cNvSpPr txBox="1"/>
            <p:nvPr/>
          </p:nvSpPr>
          <p:spPr>
            <a:xfrm>
              <a:off x="1409683" y="3574573"/>
              <a:ext cx="54336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r"/>
              <a:r>
                <a:rPr lang="ko-KR" altLang="en-US" sz="2700" b="1" i="1" spc="-113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on 윤고딕 540_TT" pitchFamily="18" charset="-127"/>
                  <a:ea typeface="Yoon 윤고딕 540_TT" pitchFamily="18" charset="-127"/>
                </a:rPr>
                <a:t>몽골에서 본 북한</a:t>
              </a:r>
              <a:endParaRPr lang="en-US" altLang="ko-KR" sz="2700" b="1" i="1" spc="-113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on 윤고딕 540_TT" pitchFamily="18" charset="-127"/>
                <a:ea typeface="Yoon 윤고딕 540_TT" pitchFamily="18" charset="-127"/>
              </a:endParaRPr>
            </a:p>
            <a:p>
              <a:pPr algn="r"/>
              <a:endParaRPr lang="en-US" altLang="ko-KR" sz="2700" b="1" i="1" spc="-113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on 윤고딕 540_TT" pitchFamily="18" charset="-127"/>
                <a:ea typeface="Yoon 윤고딕 540_TT" pitchFamily="18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EB4DA056-0FE7-F8BB-531F-7EE5CA814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324" y="171702"/>
            <a:ext cx="5286375" cy="6605052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1059480" y="3544493"/>
            <a:ext cx="4739755" cy="0"/>
          </a:xfrm>
          <a:prstGeom prst="line">
            <a:avLst/>
          </a:prstGeom>
          <a:ln w="4445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76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B21822-E95B-6661-A48C-3AFCAABE317D}"/>
              </a:ext>
            </a:extLst>
          </p:cNvPr>
          <p:cNvSpPr/>
          <p:nvPr/>
        </p:nvSpPr>
        <p:spPr>
          <a:xfrm>
            <a:off x="1517771" y="-50242"/>
            <a:ext cx="7307448" cy="8589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8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b="1" dirty="0">
              <a:solidFill>
                <a:srgbClr val="FFFFFF"/>
              </a:solidFill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165621AD-00AB-F807-7843-1E6DE237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648" y="71125"/>
            <a:ext cx="8690704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Blip>
                <a:blip r:embed="rId2"/>
              </a:buBlip>
              <a:defRPr/>
            </a:pPr>
            <a:r>
              <a:rPr lang="ko-KR" altLang="en-US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통일의 눈으로 몽골을 </a:t>
            </a:r>
            <a:r>
              <a:rPr lang="ko-KR" altLang="en-US" sz="36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다시보다</a:t>
            </a:r>
            <a:r>
              <a:rPr lang="ko-KR" altLang="en-US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1" r="33319" b="15994"/>
          <a:stretch/>
        </p:blipFill>
        <p:spPr>
          <a:xfrm>
            <a:off x="365760" y="1501770"/>
            <a:ext cx="7556270" cy="480372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7" y="2400332"/>
            <a:ext cx="5645725" cy="39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B21822-E95B-6661-A48C-3AFCAABE317D}"/>
              </a:ext>
            </a:extLst>
          </p:cNvPr>
          <p:cNvSpPr/>
          <p:nvPr/>
        </p:nvSpPr>
        <p:spPr>
          <a:xfrm>
            <a:off x="1517771" y="-50242"/>
            <a:ext cx="7307448" cy="8589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8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b="1" dirty="0">
              <a:solidFill>
                <a:srgbClr val="FFFFFF"/>
              </a:solidFill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165621AD-00AB-F807-7843-1E6DE237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648" y="71125"/>
            <a:ext cx="693195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Blip>
                <a:blip r:embed="rId2"/>
              </a:buBlip>
              <a:defRPr/>
            </a:pPr>
            <a:r>
              <a:rPr lang="ko-KR" altLang="en-US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통일의 눈으로 몽골을 </a:t>
            </a:r>
            <a:r>
              <a:rPr lang="ko-KR" altLang="en-US" sz="36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다시보다</a:t>
            </a:r>
            <a:r>
              <a:rPr lang="ko-KR" altLang="en-US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890"/>
            <a:ext cx="12192000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41</Words>
  <Application>Microsoft Office PowerPoint</Application>
  <PresentationFormat>Widescreen</PresentationFormat>
  <Paragraphs>10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테마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kang dongwan</dc:creator>
  <cp:lastModifiedBy>suilee0909@gmail.com</cp:lastModifiedBy>
  <cp:revision>107</cp:revision>
  <dcterms:created xsi:type="dcterms:W3CDTF">2023-05-03T14:06:57Z</dcterms:created>
  <dcterms:modified xsi:type="dcterms:W3CDTF">2024-03-28T05:24:53Z</dcterms:modified>
</cp:coreProperties>
</file>